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68" r:id="rId5"/>
    <p:sldId id="269" r:id="rId6"/>
    <p:sldId id="270" r:id="rId7"/>
    <p:sldId id="266" r:id="rId8"/>
    <p:sldId id="264" r:id="rId9"/>
    <p:sldId id="265" r:id="rId10"/>
    <p:sldId id="262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11" userDrawn="1">
          <p15:clr>
            <a:srgbClr val="A4A3A4"/>
          </p15:clr>
        </p15:guide>
        <p15:guide id="4" pos="12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15E"/>
    <a:srgbClr val="81C3FF"/>
    <a:srgbClr val="B2CDE8"/>
    <a:srgbClr val="265480"/>
    <a:srgbClr val="435971"/>
    <a:srgbClr val="8DA3BB"/>
    <a:srgbClr val="7F98B3"/>
    <a:srgbClr val="616365"/>
    <a:srgbClr val="BFBFBF"/>
    <a:srgbClr val="34A1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86" y="48"/>
      </p:cViewPr>
      <p:guideLst>
        <p:guide orient="horz" pos="2160"/>
        <p:guide pos="3840"/>
        <p:guide pos="211"/>
        <p:guide pos="127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3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2021/9/27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3A7C25A-9F26-4905-9676-15490931D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B90DE1FD-8234-4268-B08F-4BF76A90C53A}"/>
              </a:ext>
            </a:extLst>
          </p:cNvPr>
          <p:cNvGrpSpPr/>
          <p:nvPr/>
        </p:nvGrpSpPr>
        <p:grpSpPr>
          <a:xfrm>
            <a:off x="5080350" y="2352530"/>
            <a:ext cx="2031325" cy="2150131"/>
            <a:chOff x="5080350" y="1342291"/>
            <a:chExt cx="2031325" cy="215013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2DBE977-6D79-42ED-8531-528BD3AE7E3E}"/>
                </a:ext>
              </a:extLst>
            </p:cNvPr>
            <p:cNvSpPr/>
            <p:nvPr/>
          </p:nvSpPr>
          <p:spPr>
            <a:xfrm>
              <a:off x="5209263" y="3123090"/>
              <a:ext cx="127470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9.28, 2021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4C2632A-64DF-406F-B82F-FF8E4D72BDAD}"/>
                </a:ext>
              </a:extLst>
            </p:cNvPr>
            <p:cNvSpPr txBox="1"/>
            <p:nvPr/>
          </p:nvSpPr>
          <p:spPr>
            <a:xfrm>
              <a:off x="5080350" y="1342291"/>
              <a:ext cx="203132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</a:rPr>
                <a:t>计算器</a:t>
              </a: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D184B245-BE1B-423C-B3BE-1DBEF58741AE}"/>
              </a:ext>
            </a:extLst>
          </p:cNvPr>
          <p:cNvSpPr/>
          <p:nvPr/>
        </p:nvSpPr>
        <p:spPr>
          <a:xfrm>
            <a:off x="7847981" y="4197861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向怡然     安津毅</a:t>
            </a:r>
          </a:p>
        </p:txBody>
      </p:sp>
    </p:spTree>
    <p:extLst>
      <p:ext uri="{BB962C8B-B14F-4D97-AF65-F5344CB8AC3E}">
        <p14:creationId xmlns:p14="http://schemas.microsoft.com/office/powerpoint/2010/main" val="2318139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8FC6354C-2B59-4B41-9968-F73E6BF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31CA6F0-FD9F-4423-BE34-5F4BEF82E9DE}"/>
              </a:ext>
            </a:extLst>
          </p:cNvPr>
          <p:cNvGrpSpPr/>
          <p:nvPr/>
        </p:nvGrpSpPr>
        <p:grpSpPr>
          <a:xfrm>
            <a:off x="4180187" y="2555627"/>
            <a:ext cx="3831626" cy="1287467"/>
            <a:chOff x="4180187" y="1297301"/>
            <a:chExt cx="3831626" cy="128746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BD4080-4A04-4A1C-989F-AD5334DE7578}"/>
                </a:ext>
              </a:extLst>
            </p:cNvPr>
            <p:cNvSpPr txBox="1"/>
            <p:nvPr/>
          </p:nvSpPr>
          <p:spPr>
            <a:xfrm>
              <a:off x="5542002" y="129730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感谢观看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D19DE31-2EAF-43D5-A3F8-4369C2049DF3}"/>
                </a:ext>
              </a:extLst>
            </p:cNvPr>
            <p:cNvSpPr txBox="1"/>
            <p:nvPr/>
          </p:nvSpPr>
          <p:spPr>
            <a:xfrm>
              <a:off x="4180187" y="1753771"/>
              <a:ext cx="383162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</a:rPr>
                <a:t>THANK YOU</a:t>
              </a:r>
              <a:endParaRPr lang="zh-CN" altLang="en-US" sz="48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0978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8491726" y="1119528"/>
            <a:ext cx="3143873" cy="2672728"/>
            <a:chOff x="981074" y="581827"/>
            <a:chExt cx="3143873" cy="2672728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981074" y="581827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06817" y="1105047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774898-C72C-4A1E-B9F9-D5E166236ED1}"/>
                </a:ext>
              </a:extLst>
            </p:cNvPr>
            <p:cNvSpPr txBox="1"/>
            <p:nvPr/>
          </p:nvSpPr>
          <p:spPr>
            <a:xfrm>
              <a:off x="981075" y="1489071"/>
              <a:ext cx="2743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加减乘除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B4B2093-D283-47B4-A55C-3A9E1C058EB9}"/>
                </a:ext>
              </a:extLst>
            </p:cNvPr>
            <p:cNvSpPr txBox="1"/>
            <p:nvPr/>
          </p:nvSpPr>
          <p:spPr>
            <a:xfrm>
              <a:off x="981074" y="2110080"/>
              <a:ext cx="31438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Cos()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sin()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tan()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06A1220-0B12-46A8-A50D-5CBEEC6049A5}"/>
                </a:ext>
              </a:extLst>
            </p:cNvPr>
            <p:cNvSpPr txBox="1"/>
            <p:nvPr/>
          </p:nvSpPr>
          <p:spPr>
            <a:xfrm>
              <a:off x="981075" y="2792890"/>
              <a:ext cx="2743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X^y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  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 √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x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B80CD6C-4FB7-4251-9227-A7FBD78CFA57}"/>
              </a:ext>
            </a:extLst>
          </p:cNvPr>
          <p:cNvSpPr txBox="1"/>
          <p:nvPr/>
        </p:nvSpPr>
        <p:spPr>
          <a:xfrm>
            <a:off x="8491726" y="3901345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Ln()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C79E36C-6EB6-4A9D-BB9A-086A49325FC6}"/>
              </a:ext>
            </a:extLst>
          </p:cNvPr>
          <p:cNvSpPr txBox="1"/>
          <p:nvPr/>
        </p:nvSpPr>
        <p:spPr>
          <a:xfrm>
            <a:off x="8491726" y="4515209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Min()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max()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7F513E9-92DB-4D41-A556-15536FDBD07D}"/>
              </a:ext>
            </a:extLst>
          </p:cNvPr>
          <p:cNvSpPr txBox="1"/>
          <p:nvPr/>
        </p:nvSpPr>
        <p:spPr>
          <a:xfrm>
            <a:off x="8491726" y="5225236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均值、方差</a:t>
            </a:r>
          </a:p>
        </p:txBody>
      </p:sp>
    </p:spTree>
    <p:extLst>
      <p:ext uri="{BB962C8B-B14F-4D97-AF65-F5344CB8AC3E}">
        <p14:creationId xmlns:p14="http://schemas.microsoft.com/office/powerpoint/2010/main" val="411785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8091054" y="313233"/>
            <a:ext cx="3574473" cy="2020803"/>
            <a:chOff x="580402" y="-224468"/>
            <a:chExt cx="3574473" cy="2020803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CF5C738-440A-40B4-88F8-1E2039F68A8C}"/>
                </a:ext>
              </a:extLst>
            </p:cNvPr>
            <p:cNvSpPr txBox="1"/>
            <p:nvPr/>
          </p:nvSpPr>
          <p:spPr>
            <a:xfrm>
              <a:off x="772070" y="-224468"/>
              <a:ext cx="26474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目录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981074" y="581827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06817" y="1105047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774898-C72C-4A1E-B9F9-D5E166236ED1}"/>
                </a:ext>
              </a:extLst>
            </p:cNvPr>
            <p:cNvSpPr txBox="1"/>
            <p:nvPr/>
          </p:nvSpPr>
          <p:spPr>
            <a:xfrm>
              <a:off x="580402" y="1334670"/>
              <a:ext cx="35744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进制转换（</a:t>
              </a:r>
              <a:r>
                <a:rPr lang="en-US" altLang="zh-CN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10-2-16-8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）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173595A0-4016-48BC-A677-82EBDF755C70}"/>
              </a:ext>
            </a:extLst>
          </p:cNvPr>
          <p:cNvSpPr txBox="1"/>
          <p:nvPr/>
        </p:nvSpPr>
        <p:spPr>
          <a:xfrm>
            <a:off x="8091054" y="2542449"/>
            <a:ext cx="3574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计算原码补码反码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710236E-6654-4B00-B5C3-94086D3E9887}"/>
              </a:ext>
            </a:extLst>
          </p:cNvPr>
          <p:cNvSpPr txBox="1"/>
          <p:nvPr/>
        </p:nvSpPr>
        <p:spPr>
          <a:xfrm>
            <a:off x="8091053" y="3212527"/>
            <a:ext cx="3574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计算斐波那契数</a:t>
            </a:r>
          </a:p>
        </p:txBody>
      </p:sp>
    </p:spTree>
    <p:extLst>
      <p:ext uri="{BB962C8B-B14F-4D97-AF65-F5344CB8AC3E}">
        <p14:creationId xmlns:p14="http://schemas.microsoft.com/office/powerpoint/2010/main" val="365979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8091054" y="313233"/>
            <a:ext cx="3143873" cy="3723275"/>
            <a:chOff x="580402" y="-224468"/>
            <a:chExt cx="3143873" cy="3723275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CF5C738-440A-40B4-88F8-1E2039F68A8C}"/>
                </a:ext>
              </a:extLst>
            </p:cNvPr>
            <p:cNvSpPr txBox="1"/>
            <p:nvPr/>
          </p:nvSpPr>
          <p:spPr>
            <a:xfrm>
              <a:off x="772070" y="-224468"/>
              <a:ext cx="26474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目录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981074" y="581827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06817" y="1105047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B4B2093-D283-47B4-A55C-3A9E1C058EB9}"/>
                </a:ext>
              </a:extLst>
            </p:cNvPr>
            <p:cNvSpPr txBox="1"/>
            <p:nvPr/>
          </p:nvSpPr>
          <p:spPr>
            <a:xfrm>
              <a:off x="580402" y="1955679"/>
              <a:ext cx="31438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数字华容道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/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八数码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06A1220-0B12-46A8-A50D-5CBEEC6049A5}"/>
                </a:ext>
              </a:extLst>
            </p:cNvPr>
            <p:cNvSpPr txBox="1"/>
            <p:nvPr/>
          </p:nvSpPr>
          <p:spPr>
            <a:xfrm>
              <a:off x="580402" y="3037142"/>
              <a:ext cx="2743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9x9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938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CF8EEC74-0590-4476-B80D-83D93A01F5CD}"/>
              </a:ext>
            </a:extLst>
          </p:cNvPr>
          <p:cNvSpPr/>
          <p:nvPr/>
        </p:nvSpPr>
        <p:spPr>
          <a:xfrm>
            <a:off x="58605" y="310381"/>
            <a:ext cx="5846618" cy="3975292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E262CAEC-8007-4EB8-A7CC-71D317D17CFD}"/>
              </a:ext>
            </a:extLst>
          </p:cNvPr>
          <p:cNvSpPr/>
          <p:nvPr/>
        </p:nvSpPr>
        <p:spPr>
          <a:xfrm>
            <a:off x="6844145" y="3149600"/>
            <a:ext cx="5347855" cy="3897745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513329A-24A3-4B9D-B398-13F3C81663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5" t="25999" r="6244" b="28209"/>
          <a:stretch/>
        </p:blipFill>
        <p:spPr>
          <a:xfrm>
            <a:off x="381146" y="1860742"/>
            <a:ext cx="2327404" cy="2179782"/>
          </a:xfrm>
          <a:prstGeom prst="rect">
            <a:avLst/>
          </a:prstGeom>
        </p:spPr>
      </p:pic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BD4AEC1A-BC9E-4588-BBB3-0E33A92067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057087"/>
              </p:ext>
            </p:extLst>
          </p:nvPr>
        </p:nvGraphicFramePr>
        <p:xfrm>
          <a:off x="3364491" y="1860741"/>
          <a:ext cx="2214273" cy="21797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38091">
                  <a:extLst>
                    <a:ext uri="{9D8B030D-6E8A-4147-A177-3AD203B41FA5}">
                      <a16:colId xmlns:a16="http://schemas.microsoft.com/office/drawing/2014/main" val="4110603269"/>
                    </a:ext>
                  </a:extLst>
                </a:gridCol>
                <a:gridCol w="738091">
                  <a:extLst>
                    <a:ext uri="{9D8B030D-6E8A-4147-A177-3AD203B41FA5}">
                      <a16:colId xmlns:a16="http://schemas.microsoft.com/office/drawing/2014/main" val="2345551503"/>
                    </a:ext>
                  </a:extLst>
                </a:gridCol>
                <a:gridCol w="738091">
                  <a:extLst>
                    <a:ext uri="{9D8B030D-6E8A-4147-A177-3AD203B41FA5}">
                      <a16:colId xmlns:a16="http://schemas.microsoft.com/office/drawing/2014/main" val="458138665"/>
                    </a:ext>
                  </a:extLst>
                </a:gridCol>
              </a:tblGrid>
              <a:tr h="726594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43095237"/>
                  </a:ext>
                </a:extLst>
              </a:tr>
              <a:tr h="726594">
                <a:tc>
                  <a:txBody>
                    <a:bodyPr/>
                    <a:lstStyle/>
                    <a:p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7474145"/>
                  </a:ext>
                </a:extLst>
              </a:tr>
              <a:tr h="726594">
                <a:tc>
                  <a:txBody>
                    <a:bodyPr/>
                    <a:lstStyle/>
                    <a:p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6144086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10DCB617-E591-421B-A268-0C895766C1FE}"/>
              </a:ext>
            </a:extLst>
          </p:cNvPr>
          <p:cNvSpPr txBox="1"/>
          <p:nvPr/>
        </p:nvSpPr>
        <p:spPr>
          <a:xfrm>
            <a:off x="6945657" y="1577554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/>
              <a:t>计算并呈现移动步骤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828FBA-14EA-4ECE-8BFA-E58444B25E3F}"/>
              </a:ext>
            </a:extLst>
          </p:cNvPr>
          <p:cNvSpPr txBox="1"/>
          <p:nvPr/>
        </p:nvSpPr>
        <p:spPr>
          <a:xfrm>
            <a:off x="519080" y="571965"/>
            <a:ext cx="4551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n-ea"/>
              </a:rPr>
              <a:t>Input</a:t>
            </a:r>
            <a:r>
              <a:rPr lang="zh-CN" altLang="en-US" sz="3200" dirty="0">
                <a:latin typeface="+mn-ea"/>
              </a:rPr>
              <a:t>一打乱数字华容道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C19F032-06DE-4EEC-B14D-8BDFAA09D7B9}"/>
              </a:ext>
            </a:extLst>
          </p:cNvPr>
          <p:cNvSpPr txBox="1"/>
          <p:nvPr/>
        </p:nvSpPr>
        <p:spPr>
          <a:xfrm>
            <a:off x="7121236" y="3455748"/>
            <a:ext cx="45516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latin typeface="+mn-ea"/>
              </a:rPr>
              <a:t>Output</a:t>
            </a:r>
            <a:r>
              <a:rPr lang="zh-CN" altLang="en-US" sz="3200" dirty="0">
                <a:latin typeface="+mn-ea"/>
              </a:rPr>
              <a:t>复原需要的步骤</a:t>
            </a:r>
          </a:p>
        </p:txBody>
      </p:sp>
      <p:sp>
        <p:nvSpPr>
          <p:cNvPr id="12" name="箭头: 右 11">
            <a:extLst>
              <a:ext uri="{FF2B5EF4-FFF2-40B4-BE49-F238E27FC236}">
                <a16:creationId xmlns:a16="http://schemas.microsoft.com/office/drawing/2014/main" id="{EF2142E2-E72F-48CA-9D32-F2B4C14D7FBF}"/>
              </a:ext>
            </a:extLst>
          </p:cNvPr>
          <p:cNvSpPr/>
          <p:nvPr/>
        </p:nvSpPr>
        <p:spPr>
          <a:xfrm>
            <a:off x="2874964" y="2733117"/>
            <a:ext cx="410718" cy="295564"/>
          </a:xfrm>
          <a:prstGeom prst="rightArrow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BC9ABCE-BAA6-4816-B731-BEDE28B6EB0E}"/>
              </a:ext>
            </a:extLst>
          </p:cNvPr>
          <p:cNvSpPr txBox="1"/>
          <p:nvPr/>
        </p:nvSpPr>
        <p:spPr>
          <a:xfrm>
            <a:off x="7573817" y="5124141"/>
            <a:ext cx="51538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dirty="0"/>
              <a:t>↓→←↑</a:t>
            </a:r>
            <a:r>
              <a:rPr lang="en-US" altLang="zh-CN" sz="7200" dirty="0"/>
              <a:t>......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15390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gimg2.baidu.com/image_search/src=http%3A%2F%2Fwww.51wendang.com%2Fpic%2F0a73d9e460b5009fdc83fa65%2F10-810-jpg_6-1080-0-0-1080.jpg&amp;refer=http%3A%2F%2Fwww.51wendang.com&amp;app=2002&amp;size=f9999,10000&amp;q=a80&amp;n=0&amp;g=0n&amp;fmt=jpeg?sec=1635314042&amp;t=ac6842237938a88bda300de7a88789b9">
            <a:extLst>
              <a:ext uri="{FF2B5EF4-FFF2-40B4-BE49-F238E27FC236}">
                <a16:creationId xmlns:a16="http://schemas.microsoft.com/office/drawing/2014/main" id="{5EDAE876-1CBC-40BF-A2AB-6C77842B8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02" t="18178" r="3042" b="17977"/>
          <a:stretch/>
        </p:blipFill>
        <p:spPr bwMode="auto">
          <a:xfrm>
            <a:off x="7178963" y="1533619"/>
            <a:ext cx="4017819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EC8BC29-F3DA-452F-827B-925AF3B65351}"/>
              </a:ext>
            </a:extLst>
          </p:cNvPr>
          <p:cNvSpPr txBox="1"/>
          <p:nvPr/>
        </p:nvSpPr>
        <p:spPr>
          <a:xfrm>
            <a:off x="1699489" y="5444454"/>
            <a:ext cx="16348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+mn-ea"/>
              </a:rPr>
              <a:t>input</a:t>
            </a:r>
            <a:endParaRPr lang="zh-CN" altLang="en-US" sz="4400" dirty="0">
              <a:latin typeface="+mn-ea"/>
            </a:endParaRPr>
          </a:p>
        </p:txBody>
      </p:sp>
      <p:pic>
        <p:nvPicPr>
          <p:cNvPr id="8" name="Picture 2" descr="https://gimg2.baidu.com/image_search/src=http%3A%2F%2Fwww.51wendang.com%2Fpic%2F0a73d9e460b5009fdc83fa65%2F10-810-jpg_6-1080-0-0-1080.jpg&amp;refer=http%3A%2F%2Fwww.51wendang.com&amp;app=2002&amp;size=f9999,10000&amp;q=a80&amp;n=0&amp;g=0n&amp;fmt=jpeg?sec=1635314042&amp;t=ac6842237938a88bda300de7a88789b9">
            <a:extLst>
              <a:ext uri="{FF2B5EF4-FFF2-40B4-BE49-F238E27FC236}">
                <a16:creationId xmlns:a16="http://schemas.microsoft.com/office/drawing/2014/main" id="{B94E63DD-BEB7-4B59-9059-60117F67D7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7" t="17452" r="50137" b="16606"/>
          <a:stretch/>
        </p:blipFill>
        <p:spPr bwMode="auto">
          <a:xfrm>
            <a:off x="671945" y="1413546"/>
            <a:ext cx="4017819" cy="3777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0642F531-7DC2-48BA-9564-D02F3ABD9B0A}"/>
              </a:ext>
            </a:extLst>
          </p:cNvPr>
          <p:cNvSpPr/>
          <p:nvPr/>
        </p:nvSpPr>
        <p:spPr>
          <a:xfrm>
            <a:off x="5255491" y="2743200"/>
            <a:ext cx="1533236" cy="685800"/>
          </a:xfrm>
          <a:prstGeom prst="rightArrow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0849C68-C2DE-4749-AB75-BF5480F3ACAD}"/>
              </a:ext>
            </a:extLst>
          </p:cNvPr>
          <p:cNvSpPr txBox="1"/>
          <p:nvPr/>
        </p:nvSpPr>
        <p:spPr>
          <a:xfrm>
            <a:off x="8465126" y="5444454"/>
            <a:ext cx="21566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>
                <a:latin typeface="+mn-ea"/>
              </a:rPr>
              <a:t>output</a:t>
            </a:r>
            <a:endParaRPr lang="zh-CN" altLang="en-US" sz="4400" dirty="0">
              <a:latin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16246BA-870B-4685-B635-DF3F98A5A653}"/>
              </a:ext>
            </a:extLst>
          </p:cNvPr>
          <p:cNvSpPr txBox="1"/>
          <p:nvPr/>
        </p:nvSpPr>
        <p:spPr>
          <a:xfrm>
            <a:off x="4776257" y="191929"/>
            <a:ext cx="24096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/>
              <a:t>9x9</a:t>
            </a:r>
            <a:r>
              <a:rPr lang="zh-CN" altLang="en-US" sz="4800" dirty="0"/>
              <a:t>数独</a:t>
            </a:r>
          </a:p>
        </p:txBody>
      </p:sp>
    </p:spTree>
    <p:extLst>
      <p:ext uri="{BB962C8B-B14F-4D97-AF65-F5344CB8AC3E}">
        <p14:creationId xmlns:p14="http://schemas.microsoft.com/office/powerpoint/2010/main" val="3577587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9F53419A-E8BF-4148-BEF4-0430C67BA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12F6F67-F41A-48E2-9327-909AB82105F2}"/>
              </a:ext>
            </a:extLst>
          </p:cNvPr>
          <p:cNvSpPr/>
          <p:nvPr/>
        </p:nvSpPr>
        <p:spPr>
          <a:xfrm>
            <a:off x="2023380" y="2097032"/>
            <a:ext cx="4292539" cy="4343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048AF3D-351B-4817-8477-BDA4F81A0615}"/>
              </a:ext>
            </a:extLst>
          </p:cNvPr>
          <p:cNvSpPr txBox="1"/>
          <p:nvPr/>
        </p:nvSpPr>
        <p:spPr>
          <a:xfrm>
            <a:off x="193040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315E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D57ED7D-5B10-489B-B855-03A70B8CCD06}"/>
              </a:ext>
            </a:extLst>
          </p:cNvPr>
          <p:cNvSpPr txBox="1"/>
          <p:nvPr/>
        </p:nvSpPr>
        <p:spPr>
          <a:xfrm>
            <a:off x="193040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00315E"/>
                </a:solidFill>
              </a:rPr>
              <a:t>请输入副标题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C4550E8-4CA3-4EB3-8176-E3D012FDA3CB}"/>
              </a:ext>
            </a:extLst>
          </p:cNvPr>
          <p:cNvSpPr/>
          <p:nvPr/>
        </p:nvSpPr>
        <p:spPr>
          <a:xfrm>
            <a:off x="0" y="0"/>
            <a:ext cx="1415772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070A1961-ACC2-4010-9750-48A6BD643216}"/>
              </a:ext>
            </a:extLst>
          </p:cNvPr>
          <p:cNvSpPr/>
          <p:nvPr/>
        </p:nvSpPr>
        <p:spPr>
          <a:xfrm>
            <a:off x="176054" y="802640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89439A4E-36E6-43ED-A98C-01401902EF7B}"/>
              </a:ext>
            </a:extLst>
          </p:cNvPr>
          <p:cNvSpPr/>
          <p:nvPr/>
        </p:nvSpPr>
        <p:spPr>
          <a:xfrm>
            <a:off x="176054" y="1314704"/>
            <a:ext cx="1046480" cy="304800"/>
          </a:xfrm>
          <a:prstGeom prst="roundRect">
            <a:avLst/>
          </a:prstGeom>
          <a:solidFill>
            <a:srgbClr val="00315E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C96DD386-49F7-4625-A10C-DF413A8384DA}"/>
              </a:ext>
            </a:extLst>
          </p:cNvPr>
          <p:cNvSpPr/>
          <p:nvPr/>
        </p:nvSpPr>
        <p:spPr>
          <a:xfrm>
            <a:off x="176054" y="1824736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E6BD8135-1817-4967-8A03-7B7B71CC8A78}"/>
              </a:ext>
            </a:extLst>
          </p:cNvPr>
          <p:cNvSpPr/>
          <p:nvPr/>
        </p:nvSpPr>
        <p:spPr>
          <a:xfrm>
            <a:off x="176054" y="2334768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9E5EA39-770E-4E29-A68B-0E33DB47F9E8}"/>
              </a:ext>
            </a:extLst>
          </p:cNvPr>
          <p:cNvSpPr txBox="1"/>
          <p:nvPr/>
        </p:nvSpPr>
        <p:spPr>
          <a:xfrm>
            <a:off x="296876" y="81654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01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91056A-BA1E-44E3-B017-D0912D808FEF}"/>
              </a:ext>
            </a:extLst>
          </p:cNvPr>
          <p:cNvSpPr txBox="1"/>
          <p:nvPr/>
        </p:nvSpPr>
        <p:spPr>
          <a:xfrm>
            <a:off x="296876" y="132860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PART 02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58BB369-78F7-41F9-B427-ECD2D92A1046}"/>
              </a:ext>
            </a:extLst>
          </p:cNvPr>
          <p:cNvSpPr txBox="1"/>
          <p:nvPr/>
        </p:nvSpPr>
        <p:spPr>
          <a:xfrm>
            <a:off x="296876" y="183762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03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FB08AB5-AF66-4B8D-B2EC-40DB81FA7AAF}"/>
              </a:ext>
            </a:extLst>
          </p:cNvPr>
          <p:cNvSpPr txBox="1"/>
          <p:nvPr/>
        </p:nvSpPr>
        <p:spPr>
          <a:xfrm>
            <a:off x="296876" y="234968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04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648952-487C-45BA-930D-EC2EF339BE8E}"/>
              </a:ext>
            </a:extLst>
          </p:cNvPr>
          <p:cNvSpPr txBox="1"/>
          <p:nvPr/>
        </p:nvSpPr>
        <p:spPr>
          <a:xfrm>
            <a:off x="3504820" y="2129536"/>
            <a:ext cx="1337374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82E761-A32A-4982-A130-B20681941D49}"/>
              </a:ext>
            </a:extLst>
          </p:cNvPr>
          <p:cNvSpPr/>
          <p:nvPr/>
        </p:nvSpPr>
        <p:spPr>
          <a:xfrm>
            <a:off x="6877691" y="2097032"/>
            <a:ext cx="4292539" cy="434340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AB145E-18FC-4668-8EAC-7185EA530386}"/>
              </a:ext>
            </a:extLst>
          </p:cNvPr>
          <p:cNvSpPr txBox="1"/>
          <p:nvPr/>
        </p:nvSpPr>
        <p:spPr>
          <a:xfrm>
            <a:off x="8355273" y="2129536"/>
            <a:ext cx="1337374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98CF189-8483-4A92-924B-E218C36F4339}"/>
              </a:ext>
            </a:extLst>
          </p:cNvPr>
          <p:cNvSpPr/>
          <p:nvPr/>
        </p:nvSpPr>
        <p:spPr>
          <a:xfrm>
            <a:off x="2209300" y="3611301"/>
            <a:ext cx="699966" cy="1678329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EE92112-FDDB-4747-BAAF-E356BCB84CD7}"/>
              </a:ext>
            </a:extLst>
          </p:cNvPr>
          <p:cNvSpPr/>
          <p:nvPr/>
        </p:nvSpPr>
        <p:spPr>
          <a:xfrm>
            <a:off x="3282878" y="3429000"/>
            <a:ext cx="699966" cy="186063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E5E6D79-909A-46A5-9F3F-7059D116514B}"/>
              </a:ext>
            </a:extLst>
          </p:cNvPr>
          <p:cNvSpPr/>
          <p:nvPr/>
        </p:nvSpPr>
        <p:spPr>
          <a:xfrm>
            <a:off x="4356454" y="3211830"/>
            <a:ext cx="699966" cy="207780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BFF1300-7B02-41D4-879E-79A12D66C0BF}"/>
              </a:ext>
            </a:extLst>
          </p:cNvPr>
          <p:cNvSpPr/>
          <p:nvPr/>
        </p:nvSpPr>
        <p:spPr>
          <a:xfrm>
            <a:off x="5430031" y="3211830"/>
            <a:ext cx="699966" cy="207780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7B5F7EB2-E9FB-4558-B348-98DCFA193DAA}"/>
              </a:ext>
            </a:extLst>
          </p:cNvPr>
          <p:cNvCxnSpPr>
            <a:cxnSpLocks/>
          </p:cNvCxnSpPr>
          <p:nvPr/>
        </p:nvCxnSpPr>
        <p:spPr>
          <a:xfrm>
            <a:off x="1930400" y="5289630"/>
            <a:ext cx="4385519" cy="0"/>
          </a:xfrm>
          <a:prstGeom prst="line">
            <a:avLst/>
          </a:prstGeom>
          <a:ln>
            <a:solidFill>
              <a:srgbClr val="00315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ADDEA157-8BBE-4106-89F6-513FC5F4802A}"/>
              </a:ext>
            </a:extLst>
          </p:cNvPr>
          <p:cNvCxnSpPr>
            <a:cxnSpLocks/>
          </p:cNvCxnSpPr>
          <p:nvPr/>
        </p:nvCxnSpPr>
        <p:spPr>
          <a:xfrm>
            <a:off x="2027238" y="2827818"/>
            <a:ext cx="0" cy="2713889"/>
          </a:xfrm>
          <a:prstGeom prst="line">
            <a:avLst/>
          </a:prstGeom>
          <a:ln>
            <a:solidFill>
              <a:srgbClr val="0031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94855679-2BE4-4173-BF42-2A1265FC49F8}"/>
              </a:ext>
            </a:extLst>
          </p:cNvPr>
          <p:cNvSpPr txBox="1"/>
          <p:nvPr/>
        </p:nvSpPr>
        <p:spPr>
          <a:xfrm>
            <a:off x="2274590" y="370522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105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DF8DE0E-143D-48E9-BD19-26C0CBDE20E2}"/>
              </a:ext>
            </a:extLst>
          </p:cNvPr>
          <p:cNvSpPr txBox="1"/>
          <p:nvPr/>
        </p:nvSpPr>
        <p:spPr>
          <a:xfrm>
            <a:off x="3348168" y="356044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126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EE943D5-69CB-405E-8E09-B14E90A8E6D6}"/>
              </a:ext>
            </a:extLst>
          </p:cNvPr>
          <p:cNvSpPr txBox="1"/>
          <p:nvPr/>
        </p:nvSpPr>
        <p:spPr>
          <a:xfrm>
            <a:off x="4421744" y="335470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158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1F08AFE-71E2-43D0-BBA5-5C7B53A1B023}"/>
              </a:ext>
            </a:extLst>
          </p:cNvPr>
          <p:cNvSpPr txBox="1"/>
          <p:nvPr/>
        </p:nvSpPr>
        <p:spPr>
          <a:xfrm>
            <a:off x="5495321" y="336994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143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1E9206F2-913D-4B05-908F-63B381613F1D}"/>
              </a:ext>
            </a:extLst>
          </p:cNvPr>
          <p:cNvSpPr txBox="1"/>
          <p:nvPr/>
        </p:nvSpPr>
        <p:spPr>
          <a:xfrm>
            <a:off x="2228103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01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5614C4B2-FD2F-428B-A3B4-39C17F57EF02}"/>
              </a:ext>
            </a:extLst>
          </p:cNvPr>
          <p:cNvSpPr txBox="1"/>
          <p:nvPr/>
        </p:nvSpPr>
        <p:spPr>
          <a:xfrm>
            <a:off x="3299684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02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DF1D4E7-828A-45EF-8833-9A0ECDF61795}"/>
              </a:ext>
            </a:extLst>
          </p:cNvPr>
          <p:cNvSpPr txBox="1"/>
          <p:nvPr/>
        </p:nvSpPr>
        <p:spPr>
          <a:xfrm>
            <a:off x="4375257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03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13CA5200-725E-4FB5-BD62-860892AE841B}"/>
              </a:ext>
            </a:extLst>
          </p:cNvPr>
          <p:cNvSpPr txBox="1"/>
          <p:nvPr/>
        </p:nvSpPr>
        <p:spPr>
          <a:xfrm>
            <a:off x="5448834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04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FA06F2B-1129-4A19-A0C0-A72DFEFB3542}"/>
              </a:ext>
            </a:extLst>
          </p:cNvPr>
          <p:cNvSpPr txBox="1"/>
          <p:nvPr/>
        </p:nvSpPr>
        <p:spPr>
          <a:xfrm>
            <a:off x="2143360" y="2807007"/>
            <a:ext cx="6399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/>
              <a:t>单位：</a:t>
            </a:r>
            <a:r>
              <a:rPr lang="en-US" altLang="zh-CN" sz="900" dirty="0"/>
              <a:t>W</a:t>
            </a:r>
            <a:endParaRPr lang="zh-CN" altLang="en-US" sz="900" dirty="0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B0CE3630-79B8-4FA8-8624-7A20EA22C6E2}"/>
              </a:ext>
            </a:extLst>
          </p:cNvPr>
          <p:cNvSpPr/>
          <p:nvPr/>
        </p:nvSpPr>
        <p:spPr>
          <a:xfrm>
            <a:off x="7109447" y="3611301"/>
            <a:ext cx="699966" cy="1678329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8942B273-D465-44AC-8E75-8E97FF38C2D6}"/>
              </a:ext>
            </a:extLst>
          </p:cNvPr>
          <p:cNvSpPr/>
          <p:nvPr/>
        </p:nvSpPr>
        <p:spPr>
          <a:xfrm>
            <a:off x="8183025" y="3429000"/>
            <a:ext cx="699966" cy="1860630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49CF5AAF-4D7C-4DD7-80A6-EA3DBCBF5AB2}"/>
              </a:ext>
            </a:extLst>
          </p:cNvPr>
          <p:cNvSpPr/>
          <p:nvPr/>
        </p:nvSpPr>
        <p:spPr>
          <a:xfrm>
            <a:off x="9256601" y="3211830"/>
            <a:ext cx="699966" cy="2077800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D741FBB5-CCF8-41B3-BA32-F5F335EB5345}"/>
              </a:ext>
            </a:extLst>
          </p:cNvPr>
          <p:cNvSpPr/>
          <p:nvPr/>
        </p:nvSpPr>
        <p:spPr>
          <a:xfrm>
            <a:off x="10330178" y="3211830"/>
            <a:ext cx="699966" cy="2077800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5" name="直接连接符 44">
            <a:extLst>
              <a:ext uri="{FF2B5EF4-FFF2-40B4-BE49-F238E27FC236}">
                <a16:creationId xmlns:a16="http://schemas.microsoft.com/office/drawing/2014/main" id="{3227AC57-DB52-44E2-A0E6-013A2AEF459A}"/>
              </a:ext>
            </a:extLst>
          </p:cNvPr>
          <p:cNvCxnSpPr>
            <a:cxnSpLocks/>
          </p:cNvCxnSpPr>
          <p:nvPr/>
        </p:nvCxnSpPr>
        <p:spPr>
          <a:xfrm>
            <a:off x="6830547" y="5289630"/>
            <a:ext cx="4385519" cy="0"/>
          </a:xfrm>
          <a:prstGeom prst="line">
            <a:avLst/>
          </a:prstGeom>
          <a:ln>
            <a:solidFill>
              <a:srgbClr val="43597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5DE847B0-A750-4FC1-804C-74C3F4D7F76E}"/>
              </a:ext>
            </a:extLst>
          </p:cNvPr>
          <p:cNvCxnSpPr>
            <a:cxnSpLocks/>
          </p:cNvCxnSpPr>
          <p:nvPr/>
        </p:nvCxnSpPr>
        <p:spPr>
          <a:xfrm>
            <a:off x="6927385" y="2827818"/>
            <a:ext cx="0" cy="2713889"/>
          </a:xfrm>
          <a:prstGeom prst="line">
            <a:avLst/>
          </a:prstGeom>
          <a:ln>
            <a:solidFill>
              <a:srgbClr val="4359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61A56342-D524-486B-9B88-DFA3A6221696}"/>
              </a:ext>
            </a:extLst>
          </p:cNvPr>
          <p:cNvSpPr txBox="1"/>
          <p:nvPr/>
        </p:nvSpPr>
        <p:spPr>
          <a:xfrm>
            <a:off x="7174737" y="370522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105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144FA47C-18E9-4A60-9C41-3A4D9D58F9B8}"/>
              </a:ext>
            </a:extLst>
          </p:cNvPr>
          <p:cNvSpPr txBox="1"/>
          <p:nvPr/>
        </p:nvSpPr>
        <p:spPr>
          <a:xfrm>
            <a:off x="8248315" y="356044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126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FD322F3B-0C2C-4FFE-95EC-F4AF76A496E9}"/>
              </a:ext>
            </a:extLst>
          </p:cNvPr>
          <p:cNvSpPr txBox="1"/>
          <p:nvPr/>
        </p:nvSpPr>
        <p:spPr>
          <a:xfrm>
            <a:off x="9321891" y="335470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158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BF5926E3-EA10-43B5-85B9-221D79F6E601}"/>
              </a:ext>
            </a:extLst>
          </p:cNvPr>
          <p:cNvSpPr txBox="1"/>
          <p:nvPr/>
        </p:nvSpPr>
        <p:spPr>
          <a:xfrm>
            <a:off x="10395468" y="336994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143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BA70B95-002A-4293-ACEB-EA1994F10318}"/>
              </a:ext>
            </a:extLst>
          </p:cNvPr>
          <p:cNvSpPr txBox="1"/>
          <p:nvPr/>
        </p:nvSpPr>
        <p:spPr>
          <a:xfrm>
            <a:off x="7128250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01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0C0C195-A585-49BE-A6CF-5D494FFD87C5}"/>
              </a:ext>
            </a:extLst>
          </p:cNvPr>
          <p:cNvSpPr txBox="1"/>
          <p:nvPr/>
        </p:nvSpPr>
        <p:spPr>
          <a:xfrm>
            <a:off x="8199831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02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0ABB1F9-A60A-4E58-BDF4-D2225AE9B907}"/>
              </a:ext>
            </a:extLst>
          </p:cNvPr>
          <p:cNvSpPr txBox="1"/>
          <p:nvPr/>
        </p:nvSpPr>
        <p:spPr>
          <a:xfrm>
            <a:off x="9275404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03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2DE9FF4A-8DB9-48D6-A41C-9840FB5C97A3}"/>
              </a:ext>
            </a:extLst>
          </p:cNvPr>
          <p:cNvSpPr txBox="1"/>
          <p:nvPr/>
        </p:nvSpPr>
        <p:spPr>
          <a:xfrm>
            <a:off x="10348981" y="5301596"/>
            <a:ext cx="6623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00315E"/>
                </a:solidFill>
              </a:rPr>
              <a:t>项目</a:t>
            </a:r>
            <a:r>
              <a:rPr lang="en-US" altLang="zh-CN" sz="1200" dirty="0">
                <a:solidFill>
                  <a:srgbClr val="00315E"/>
                </a:solidFill>
              </a:rPr>
              <a:t>04</a:t>
            </a:r>
            <a:endParaRPr lang="zh-CN" altLang="en-US" sz="1200" dirty="0">
              <a:solidFill>
                <a:srgbClr val="00315E"/>
              </a:solidFill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B88B42C6-FFDD-484A-8AAB-F178275745ED}"/>
              </a:ext>
            </a:extLst>
          </p:cNvPr>
          <p:cNvSpPr txBox="1"/>
          <p:nvPr/>
        </p:nvSpPr>
        <p:spPr>
          <a:xfrm>
            <a:off x="7043507" y="2807007"/>
            <a:ext cx="6399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0" dirty="0"/>
              <a:t>单位：</a:t>
            </a:r>
            <a:r>
              <a:rPr lang="en-US" altLang="zh-CN" sz="900" dirty="0"/>
              <a:t>W</a:t>
            </a:r>
            <a:endParaRPr lang="zh-CN" altLang="en-US" sz="900" dirty="0"/>
          </a:p>
        </p:txBody>
      </p:sp>
    </p:spTree>
    <p:extLst>
      <p:ext uri="{BB962C8B-B14F-4D97-AF65-F5344CB8AC3E}">
        <p14:creationId xmlns:p14="http://schemas.microsoft.com/office/powerpoint/2010/main" val="1131869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61">
            <a:extLst>
              <a:ext uri="{FF2B5EF4-FFF2-40B4-BE49-F238E27FC236}">
                <a16:creationId xmlns:a16="http://schemas.microsoft.com/office/drawing/2014/main" id="{16E263B2-0B22-4DA0-8010-4F2F1F485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3E90188-B731-41C8-88FE-21F7380257AB}"/>
              </a:ext>
            </a:extLst>
          </p:cNvPr>
          <p:cNvSpPr txBox="1"/>
          <p:nvPr/>
        </p:nvSpPr>
        <p:spPr>
          <a:xfrm>
            <a:off x="193040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315E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EAE9249-0828-444F-8B07-237D68B89C03}"/>
              </a:ext>
            </a:extLst>
          </p:cNvPr>
          <p:cNvSpPr txBox="1"/>
          <p:nvPr/>
        </p:nvSpPr>
        <p:spPr>
          <a:xfrm>
            <a:off x="193040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00315E"/>
                </a:solidFill>
              </a:rPr>
              <a:t>请输入副标题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7086ED3-7F6C-4922-938D-146B419BF097}"/>
              </a:ext>
            </a:extLst>
          </p:cNvPr>
          <p:cNvSpPr/>
          <p:nvPr/>
        </p:nvSpPr>
        <p:spPr>
          <a:xfrm>
            <a:off x="2037081" y="2228088"/>
            <a:ext cx="9621520" cy="67818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FE8094F-DC89-45E7-8AF0-93963AF8CDCC}"/>
              </a:ext>
            </a:extLst>
          </p:cNvPr>
          <p:cNvSpPr/>
          <p:nvPr/>
        </p:nvSpPr>
        <p:spPr>
          <a:xfrm>
            <a:off x="2037081" y="2906268"/>
            <a:ext cx="9621520" cy="4343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B3D5EEC-98E1-43F7-BCE4-AA005D17F503}"/>
              </a:ext>
            </a:extLst>
          </p:cNvPr>
          <p:cNvSpPr/>
          <p:nvPr/>
        </p:nvSpPr>
        <p:spPr>
          <a:xfrm>
            <a:off x="2032477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C058B3B-3F96-40A9-BAFB-861093250AAD}"/>
              </a:ext>
            </a:extLst>
          </p:cNvPr>
          <p:cNvSpPr/>
          <p:nvPr/>
        </p:nvSpPr>
        <p:spPr>
          <a:xfrm>
            <a:off x="3639962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27E85BD-0973-4BA2-ACEF-8CE9106C676D}"/>
              </a:ext>
            </a:extLst>
          </p:cNvPr>
          <p:cNvSpPr/>
          <p:nvPr/>
        </p:nvSpPr>
        <p:spPr>
          <a:xfrm>
            <a:off x="5247447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30E4D080-3D29-49F1-BF55-480E5047543E}"/>
              </a:ext>
            </a:extLst>
          </p:cNvPr>
          <p:cNvSpPr/>
          <p:nvPr/>
        </p:nvSpPr>
        <p:spPr>
          <a:xfrm>
            <a:off x="6854933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8727B59-C10A-4CBC-AEA0-8E133D3F186D}"/>
              </a:ext>
            </a:extLst>
          </p:cNvPr>
          <p:cNvSpPr/>
          <p:nvPr/>
        </p:nvSpPr>
        <p:spPr>
          <a:xfrm>
            <a:off x="8462418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4A53D552-7622-4CAB-B789-711FE958A0DE}"/>
              </a:ext>
            </a:extLst>
          </p:cNvPr>
          <p:cNvSpPr/>
          <p:nvPr/>
        </p:nvSpPr>
        <p:spPr>
          <a:xfrm>
            <a:off x="10069904" y="3340608"/>
            <a:ext cx="1588338" cy="1912620"/>
          </a:xfrm>
          <a:prstGeom prst="rect">
            <a:avLst/>
          </a:prstGeom>
          <a:solidFill>
            <a:schemeClr val="bg1">
              <a:lumMod val="65000"/>
            </a:schemeClr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0ECDFD5-A8D2-4C96-978A-F475FE2A254C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3302973" y="2594795"/>
            <a:ext cx="60935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F35ED058-395A-4A79-A743-5096F236B379}"/>
              </a:ext>
            </a:extLst>
          </p:cNvPr>
          <p:cNvSpPr txBox="1"/>
          <p:nvPr/>
        </p:nvSpPr>
        <p:spPr>
          <a:xfrm>
            <a:off x="2350319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936F778-E2E8-4247-B815-DEF83DA03726}"/>
              </a:ext>
            </a:extLst>
          </p:cNvPr>
          <p:cNvSpPr txBox="1"/>
          <p:nvPr/>
        </p:nvSpPr>
        <p:spPr>
          <a:xfrm>
            <a:off x="3957804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FC6304C-5DB2-49ED-A9C2-F2E9F5B538EC}"/>
              </a:ext>
            </a:extLst>
          </p:cNvPr>
          <p:cNvSpPr txBox="1"/>
          <p:nvPr/>
        </p:nvSpPr>
        <p:spPr>
          <a:xfrm>
            <a:off x="5565289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13FDDCA-D986-4252-9082-4B4E14CBD52A}"/>
              </a:ext>
            </a:extLst>
          </p:cNvPr>
          <p:cNvSpPr txBox="1"/>
          <p:nvPr/>
        </p:nvSpPr>
        <p:spPr>
          <a:xfrm>
            <a:off x="7172774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CBD20651-74C7-453F-BD71-9C5388A83B81}"/>
              </a:ext>
            </a:extLst>
          </p:cNvPr>
          <p:cNvSpPr txBox="1"/>
          <p:nvPr/>
        </p:nvSpPr>
        <p:spPr>
          <a:xfrm>
            <a:off x="8780259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F8F4B8CE-D4FE-492E-9C4A-B9EB7C9AE13E}"/>
              </a:ext>
            </a:extLst>
          </p:cNvPr>
          <p:cNvSpPr txBox="1"/>
          <p:nvPr/>
        </p:nvSpPr>
        <p:spPr>
          <a:xfrm>
            <a:off x="10387746" y="2456295"/>
            <a:ext cx="952654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</a:rPr>
              <a:t>请输入内容</a:t>
            </a: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D25B1F6-D733-4DA9-8B93-69FCD01EECF6}"/>
              </a:ext>
            </a:extLst>
          </p:cNvPr>
          <p:cNvCxnSpPr>
            <a:cxnSpLocks/>
          </p:cNvCxnSpPr>
          <p:nvPr/>
        </p:nvCxnSpPr>
        <p:spPr>
          <a:xfrm>
            <a:off x="4855000" y="2594795"/>
            <a:ext cx="6547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CA14A40B-0F2E-4157-8574-82058F76640D}"/>
              </a:ext>
            </a:extLst>
          </p:cNvPr>
          <p:cNvCxnSpPr>
            <a:cxnSpLocks/>
          </p:cNvCxnSpPr>
          <p:nvPr/>
        </p:nvCxnSpPr>
        <p:spPr>
          <a:xfrm>
            <a:off x="6458843" y="2594795"/>
            <a:ext cx="6547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393C475-7DD9-46E0-91F8-945E613E9B1D}"/>
              </a:ext>
            </a:extLst>
          </p:cNvPr>
          <p:cNvCxnSpPr>
            <a:cxnSpLocks/>
          </p:cNvCxnSpPr>
          <p:nvPr/>
        </p:nvCxnSpPr>
        <p:spPr>
          <a:xfrm>
            <a:off x="8062686" y="2594795"/>
            <a:ext cx="65479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B7D9A4FC-9564-432F-97BB-631BE7BE2F4B}"/>
              </a:ext>
            </a:extLst>
          </p:cNvPr>
          <p:cNvCxnSpPr>
            <a:cxnSpLocks/>
          </p:cNvCxnSpPr>
          <p:nvPr/>
        </p:nvCxnSpPr>
        <p:spPr>
          <a:xfrm>
            <a:off x="9666529" y="2594795"/>
            <a:ext cx="654795" cy="0"/>
          </a:xfrm>
          <a:prstGeom prst="line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>
            <a:extLst>
              <a:ext uri="{FF2B5EF4-FFF2-40B4-BE49-F238E27FC236}">
                <a16:creationId xmlns:a16="http://schemas.microsoft.com/office/drawing/2014/main" id="{35368521-55C2-4547-9386-E91F8D28D9BD}"/>
              </a:ext>
            </a:extLst>
          </p:cNvPr>
          <p:cNvSpPr txBox="1"/>
          <p:nvPr/>
        </p:nvSpPr>
        <p:spPr>
          <a:xfrm>
            <a:off x="2458522" y="2961501"/>
            <a:ext cx="736248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1994.05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D79DFB27-2F65-48D0-8B9E-B1258B4D615C}"/>
              </a:ext>
            </a:extLst>
          </p:cNvPr>
          <p:cNvSpPr txBox="1"/>
          <p:nvPr/>
        </p:nvSpPr>
        <p:spPr>
          <a:xfrm>
            <a:off x="4066007" y="2961501"/>
            <a:ext cx="736248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1999.06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BE824F8-2508-4205-8E9B-9BDBC014AFED}"/>
              </a:ext>
            </a:extLst>
          </p:cNvPr>
          <p:cNvSpPr txBox="1"/>
          <p:nvPr/>
        </p:nvSpPr>
        <p:spPr>
          <a:xfrm>
            <a:off x="5673492" y="2961501"/>
            <a:ext cx="736248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2003.07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2DC24BE-62EA-480C-B60E-7D87751F7925}"/>
              </a:ext>
            </a:extLst>
          </p:cNvPr>
          <p:cNvSpPr txBox="1"/>
          <p:nvPr/>
        </p:nvSpPr>
        <p:spPr>
          <a:xfrm>
            <a:off x="7286684" y="2961501"/>
            <a:ext cx="724835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2009.11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85A6B2DA-C054-4DCE-91FF-6B6C42F36FBF}"/>
              </a:ext>
            </a:extLst>
          </p:cNvPr>
          <p:cNvSpPr txBox="1"/>
          <p:nvPr/>
        </p:nvSpPr>
        <p:spPr>
          <a:xfrm>
            <a:off x="8888462" y="2961501"/>
            <a:ext cx="736248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2017.02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16E209AC-16BD-416D-A5E3-CE7D185C7ED8}"/>
              </a:ext>
            </a:extLst>
          </p:cNvPr>
          <p:cNvSpPr txBox="1"/>
          <p:nvPr/>
        </p:nvSpPr>
        <p:spPr>
          <a:xfrm>
            <a:off x="10495949" y="2961501"/>
            <a:ext cx="736248" cy="276999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algn="ctr"/>
            <a:r>
              <a:rPr lang="en-US" altLang="zh-CN" sz="1200" dirty="0">
                <a:solidFill>
                  <a:schemeClr val="bg1"/>
                </a:solidFill>
              </a:rPr>
              <a:t>2019.03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A964C95A-5602-4791-B41F-8A6CA27CBB50}"/>
              </a:ext>
            </a:extLst>
          </p:cNvPr>
          <p:cNvSpPr txBox="1"/>
          <p:nvPr/>
        </p:nvSpPr>
        <p:spPr>
          <a:xfrm>
            <a:off x="195325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D4E9907-14B2-4101-8AB5-35D21ACEA143}"/>
              </a:ext>
            </a:extLst>
          </p:cNvPr>
          <p:cNvSpPr txBox="1"/>
          <p:nvPr/>
        </p:nvSpPr>
        <p:spPr>
          <a:xfrm>
            <a:off x="356876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B4DA1DF-662F-44E2-8C3A-12BD9E812E2B}"/>
              </a:ext>
            </a:extLst>
          </p:cNvPr>
          <p:cNvSpPr txBox="1"/>
          <p:nvPr/>
        </p:nvSpPr>
        <p:spPr>
          <a:xfrm>
            <a:off x="518427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ADB5FC26-E035-4687-8A13-D722E176C33B}"/>
              </a:ext>
            </a:extLst>
          </p:cNvPr>
          <p:cNvSpPr txBox="1"/>
          <p:nvPr/>
        </p:nvSpPr>
        <p:spPr>
          <a:xfrm>
            <a:off x="679978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20E3E34-4B03-4BE2-A9A0-B6F023319A80}"/>
              </a:ext>
            </a:extLst>
          </p:cNvPr>
          <p:cNvSpPr txBox="1"/>
          <p:nvPr/>
        </p:nvSpPr>
        <p:spPr>
          <a:xfrm>
            <a:off x="841529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759365E5-FF47-4ED3-AC5B-FE8DD392E35E}"/>
              </a:ext>
            </a:extLst>
          </p:cNvPr>
          <p:cNvSpPr txBox="1"/>
          <p:nvPr/>
        </p:nvSpPr>
        <p:spPr>
          <a:xfrm>
            <a:off x="10030805" y="503778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</a:rPr>
              <a:t>Pic</a:t>
            </a:r>
            <a:endParaRPr lang="zh-CN" altLang="en-US" sz="1200" dirty="0">
              <a:solidFill>
                <a:schemeClr val="bg1"/>
              </a:solidFill>
            </a:endParaRPr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39040A05-6788-42C2-BB9D-0263DCFAD4AC}"/>
              </a:ext>
            </a:extLst>
          </p:cNvPr>
          <p:cNvSpPr/>
          <p:nvPr/>
        </p:nvSpPr>
        <p:spPr>
          <a:xfrm>
            <a:off x="0" y="0"/>
            <a:ext cx="1415772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: 圆角 51">
            <a:extLst>
              <a:ext uri="{FF2B5EF4-FFF2-40B4-BE49-F238E27FC236}">
                <a16:creationId xmlns:a16="http://schemas.microsoft.com/office/drawing/2014/main" id="{3A8E0C4B-BEE5-4CDD-9354-74B8FD0ED649}"/>
              </a:ext>
            </a:extLst>
          </p:cNvPr>
          <p:cNvSpPr/>
          <p:nvPr/>
        </p:nvSpPr>
        <p:spPr>
          <a:xfrm>
            <a:off x="176054" y="802640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DD149B5A-BD5A-4275-85A9-ECDDF273BF6D}"/>
              </a:ext>
            </a:extLst>
          </p:cNvPr>
          <p:cNvSpPr/>
          <p:nvPr/>
        </p:nvSpPr>
        <p:spPr>
          <a:xfrm>
            <a:off x="176054" y="1314704"/>
            <a:ext cx="1046480" cy="304800"/>
          </a:xfrm>
          <a:prstGeom prst="roundRect">
            <a:avLst/>
          </a:prstGeom>
          <a:solidFill>
            <a:srgbClr val="00315E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79739FE1-10C1-4C27-90E5-958BCDA4B294}"/>
              </a:ext>
            </a:extLst>
          </p:cNvPr>
          <p:cNvSpPr/>
          <p:nvPr/>
        </p:nvSpPr>
        <p:spPr>
          <a:xfrm>
            <a:off x="176054" y="1824736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D6B6927B-8E4F-4FAF-BF99-DCA411FC00EB}"/>
              </a:ext>
            </a:extLst>
          </p:cNvPr>
          <p:cNvSpPr/>
          <p:nvPr/>
        </p:nvSpPr>
        <p:spPr>
          <a:xfrm>
            <a:off x="176054" y="2334768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0D47594B-059F-423A-9598-52ACDB361D35}"/>
              </a:ext>
            </a:extLst>
          </p:cNvPr>
          <p:cNvSpPr txBox="1"/>
          <p:nvPr/>
        </p:nvSpPr>
        <p:spPr>
          <a:xfrm>
            <a:off x="296876" y="81654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01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47F91E72-9728-4807-A77A-3AAA262E1A58}"/>
              </a:ext>
            </a:extLst>
          </p:cNvPr>
          <p:cNvSpPr txBox="1"/>
          <p:nvPr/>
        </p:nvSpPr>
        <p:spPr>
          <a:xfrm>
            <a:off x="296876" y="132860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PART 02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196FB07-122A-49C4-ABF1-B7AAA0E6F087}"/>
              </a:ext>
            </a:extLst>
          </p:cNvPr>
          <p:cNvSpPr txBox="1"/>
          <p:nvPr/>
        </p:nvSpPr>
        <p:spPr>
          <a:xfrm>
            <a:off x="296876" y="183762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03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FDF1E1AC-AEF6-49D3-A290-197E99541AE0}"/>
              </a:ext>
            </a:extLst>
          </p:cNvPr>
          <p:cNvSpPr txBox="1"/>
          <p:nvPr/>
        </p:nvSpPr>
        <p:spPr>
          <a:xfrm>
            <a:off x="296876" y="234968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04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074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>
            <a:extLst>
              <a:ext uri="{FF2B5EF4-FFF2-40B4-BE49-F238E27FC236}">
                <a16:creationId xmlns:a16="http://schemas.microsoft.com/office/drawing/2014/main" id="{32343516-CA08-43B7-A545-B3630404C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92DFC1EE-2707-45E3-95DF-E05D550FA26F}"/>
              </a:ext>
            </a:extLst>
          </p:cNvPr>
          <p:cNvSpPr/>
          <p:nvPr/>
        </p:nvSpPr>
        <p:spPr>
          <a:xfrm>
            <a:off x="0" y="0"/>
            <a:ext cx="1415772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BE261294-B1DC-4B0C-A18D-A28E02B4600C}"/>
              </a:ext>
            </a:extLst>
          </p:cNvPr>
          <p:cNvSpPr/>
          <p:nvPr/>
        </p:nvSpPr>
        <p:spPr>
          <a:xfrm>
            <a:off x="176054" y="802640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0CDB0644-9FC5-459F-9BDB-9DAC1103A1F3}"/>
              </a:ext>
            </a:extLst>
          </p:cNvPr>
          <p:cNvSpPr/>
          <p:nvPr/>
        </p:nvSpPr>
        <p:spPr>
          <a:xfrm>
            <a:off x="176054" y="1314704"/>
            <a:ext cx="1046480" cy="304800"/>
          </a:xfrm>
          <a:prstGeom prst="roundRect">
            <a:avLst/>
          </a:prstGeom>
          <a:solidFill>
            <a:srgbClr val="00315E"/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103E06A7-163C-4573-BD46-BEF93C0CABA4}"/>
              </a:ext>
            </a:extLst>
          </p:cNvPr>
          <p:cNvSpPr/>
          <p:nvPr/>
        </p:nvSpPr>
        <p:spPr>
          <a:xfrm>
            <a:off x="176054" y="1824736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: 圆角 32">
            <a:extLst>
              <a:ext uri="{FF2B5EF4-FFF2-40B4-BE49-F238E27FC236}">
                <a16:creationId xmlns:a16="http://schemas.microsoft.com/office/drawing/2014/main" id="{F018F66F-3D13-4080-9A70-8FF976D3D3BB}"/>
              </a:ext>
            </a:extLst>
          </p:cNvPr>
          <p:cNvSpPr/>
          <p:nvPr/>
        </p:nvSpPr>
        <p:spPr>
          <a:xfrm>
            <a:off x="176054" y="2334768"/>
            <a:ext cx="1046480" cy="304800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68AAB6E-5D26-429D-940E-A6021E3A80AD}"/>
              </a:ext>
            </a:extLst>
          </p:cNvPr>
          <p:cNvSpPr txBox="1"/>
          <p:nvPr/>
        </p:nvSpPr>
        <p:spPr>
          <a:xfrm>
            <a:off x="296876" y="81654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01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B32D240-DC20-46CE-883E-F6050247D7E0}"/>
              </a:ext>
            </a:extLst>
          </p:cNvPr>
          <p:cNvSpPr txBox="1"/>
          <p:nvPr/>
        </p:nvSpPr>
        <p:spPr>
          <a:xfrm>
            <a:off x="296876" y="132860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</a:rPr>
              <a:t>PART 02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533ABE9C-58C8-4B35-A643-D8E8243DBA5E}"/>
              </a:ext>
            </a:extLst>
          </p:cNvPr>
          <p:cNvSpPr txBox="1"/>
          <p:nvPr/>
        </p:nvSpPr>
        <p:spPr>
          <a:xfrm>
            <a:off x="296876" y="1837621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03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E6E9454A-BB7A-409C-8108-0E364BF795F0}"/>
              </a:ext>
            </a:extLst>
          </p:cNvPr>
          <p:cNvSpPr txBox="1"/>
          <p:nvPr/>
        </p:nvSpPr>
        <p:spPr>
          <a:xfrm>
            <a:off x="296876" y="2349684"/>
            <a:ext cx="804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b="1" dirty="0">
                <a:solidFill>
                  <a:schemeClr val="bg1">
                    <a:lumMod val="85000"/>
                  </a:schemeClr>
                </a:solidFill>
              </a:rPr>
              <a:t>PART 04</a:t>
            </a:r>
            <a:endParaRPr lang="zh-CN" altLang="en-US" sz="12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FE5BCB9-1196-40D1-9C7E-A35253CFC561}"/>
              </a:ext>
            </a:extLst>
          </p:cNvPr>
          <p:cNvSpPr txBox="1"/>
          <p:nvPr/>
        </p:nvSpPr>
        <p:spPr>
          <a:xfrm>
            <a:off x="1930400" y="73152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rgbClr val="00315E"/>
                </a:solidFill>
              </a:rPr>
              <a:t>请输入主标题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4500873-5350-479A-8396-692385CAF56C}"/>
              </a:ext>
            </a:extLst>
          </p:cNvPr>
          <p:cNvSpPr txBox="1"/>
          <p:nvPr/>
        </p:nvSpPr>
        <p:spPr>
          <a:xfrm>
            <a:off x="1930400" y="1316295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00315E"/>
                </a:solidFill>
              </a:rPr>
              <a:t>请输入副标题</a:t>
            </a:r>
          </a:p>
        </p:txBody>
      </p:sp>
      <p:sp>
        <p:nvSpPr>
          <p:cNvPr id="13" name="箭头: 五边形 12">
            <a:extLst>
              <a:ext uri="{FF2B5EF4-FFF2-40B4-BE49-F238E27FC236}">
                <a16:creationId xmlns:a16="http://schemas.microsoft.com/office/drawing/2014/main" id="{14A67804-C0DA-4757-B180-F85964E68C3F}"/>
              </a:ext>
            </a:extLst>
          </p:cNvPr>
          <p:cNvSpPr/>
          <p:nvPr/>
        </p:nvSpPr>
        <p:spPr>
          <a:xfrm>
            <a:off x="2027238" y="2010594"/>
            <a:ext cx="3357562" cy="678180"/>
          </a:xfrm>
          <a:prstGeom prst="homePlate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箭头: V 形 13">
            <a:extLst>
              <a:ext uri="{FF2B5EF4-FFF2-40B4-BE49-F238E27FC236}">
                <a16:creationId xmlns:a16="http://schemas.microsoft.com/office/drawing/2014/main" id="{F3D7349B-DDD6-427E-8139-DC9C22BB4A75}"/>
              </a:ext>
            </a:extLst>
          </p:cNvPr>
          <p:cNvSpPr/>
          <p:nvPr/>
        </p:nvSpPr>
        <p:spPr>
          <a:xfrm>
            <a:off x="5080397" y="2010594"/>
            <a:ext cx="3357562" cy="678180"/>
          </a:xfrm>
          <a:prstGeom prst="chevron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箭头: V 形 15">
            <a:extLst>
              <a:ext uri="{FF2B5EF4-FFF2-40B4-BE49-F238E27FC236}">
                <a16:creationId xmlns:a16="http://schemas.microsoft.com/office/drawing/2014/main" id="{25F9373D-3FC7-481C-BACE-B91CD869C711}"/>
              </a:ext>
            </a:extLst>
          </p:cNvPr>
          <p:cNvSpPr/>
          <p:nvPr/>
        </p:nvSpPr>
        <p:spPr>
          <a:xfrm>
            <a:off x="8133556" y="2010594"/>
            <a:ext cx="3357562" cy="678180"/>
          </a:xfrm>
          <a:prstGeom prst="chevron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CA55200-63DB-4A14-81EE-1B81E07B88BB}"/>
              </a:ext>
            </a:extLst>
          </p:cNvPr>
          <p:cNvSpPr txBox="1"/>
          <p:nvPr/>
        </p:nvSpPr>
        <p:spPr>
          <a:xfrm>
            <a:off x="2427005" y="2164482"/>
            <a:ext cx="1337374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0C6CC88-6546-4226-975D-FD1071DACC53}"/>
              </a:ext>
            </a:extLst>
          </p:cNvPr>
          <p:cNvSpPr txBox="1"/>
          <p:nvPr/>
        </p:nvSpPr>
        <p:spPr>
          <a:xfrm>
            <a:off x="2440940" y="2839181"/>
            <a:ext cx="1728507" cy="1023357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5F2EBBA-5DE6-462A-8BA2-03767D0C805E}"/>
              </a:ext>
            </a:extLst>
          </p:cNvPr>
          <p:cNvSpPr/>
          <p:nvPr/>
        </p:nvSpPr>
        <p:spPr>
          <a:xfrm>
            <a:off x="2027239" y="4197180"/>
            <a:ext cx="3053157" cy="14249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A34928-6DBE-48FC-8ED1-4D86BAF66D31}"/>
              </a:ext>
            </a:extLst>
          </p:cNvPr>
          <p:cNvSpPr txBox="1"/>
          <p:nvPr/>
        </p:nvSpPr>
        <p:spPr>
          <a:xfrm>
            <a:off x="5582034" y="2164482"/>
            <a:ext cx="1337374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C435F47-032B-4091-9400-A69688C366BA}"/>
              </a:ext>
            </a:extLst>
          </p:cNvPr>
          <p:cNvSpPr txBox="1"/>
          <p:nvPr/>
        </p:nvSpPr>
        <p:spPr>
          <a:xfrm>
            <a:off x="5595969" y="2839181"/>
            <a:ext cx="1728507" cy="377026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BF5957C-E60D-442F-876D-0F9D922CF07A}"/>
              </a:ext>
            </a:extLst>
          </p:cNvPr>
          <p:cNvSpPr txBox="1"/>
          <p:nvPr/>
        </p:nvSpPr>
        <p:spPr>
          <a:xfrm>
            <a:off x="8737063" y="2164482"/>
            <a:ext cx="1337374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请输入标题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5E6522B-18EF-476B-A1F1-418A67FD915C}"/>
              </a:ext>
            </a:extLst>
          </p:cNvPr>
          <p:cNvSpPr txBox="1"/>
          <p:nvPr/>
        </p:nvSpPr>
        <p:spPr>
          <a:xfrm>
            <a:off x="8750998" y="2839181"/>
            <a:ext cx="1728507" cy="70019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请输入正文内容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EA5104D-F612-4C38-B2A3-57318CBD50DE}"/>
              </a:ext>
            </a:extLst>
          </p:cNvPr>
          <p:cNvSpPr/>
          <p:nvPr/>
        </p:nvSpPr>
        <p:spPr>
          <a:xfrm>
            <a:off x="8437959" y="4197180"/>
            <a:ext cx="3053157" cy="14249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AF38D92-6F95-443D-8060-D300780AB839}"/>
              </a:ext>
            </a:extLst>
          </p:cNvPr>
          <p:cNvSpPr/>
          <p:nvPr/>
        </p:nvSpPr>
        <p:spPr>
          <a:xfrm>
            <a:off x="5232599" y="4197180"/>
            <a:ext cx="3053157" cy="14249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63101"/>
      </p:ext>
    </p:extLst>
  </p:cSld>
  <p:clrMapOvr>
    <a:masterClrMapping/>
  </p:clrMapOvr>
</p:sld>
</file>

<file path=ppt/theme/theme1.xml><?xml version="1.0" encoding="utf-8"?>
<a:theme xmlns:a="http://schemas.openxmlformats.org/drawingml/2006/main" name="学术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</TotalTime>
  <Words>243</Words>
  <Application>Microsoft Office PowerPoint</Application>
  <PresentationFormat>宽屏</PresentationFormat>
  <Paragraphs>102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微软雅黑</vt:lpstr>
      <vt:lpstr>微软雅黑 Light</vt:lpstr>
      <vt:lpstr>Arial</vt:lpstr>
      <vt:lpstr>学术风主题​​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Lenovo</cp:lastModifiedBy>
  <cp:revision>39</cp:revision>
  <dcterms:created xsi:type="dcterms:W3CDTF">2019-05-05T12:57:03Z</dcterms:created>
  <dcterms:modified xsi:type="dcterms:W3CDTF">2021-09-27T06:08:16Z</dcterms:modified>
</cp:coreProperties>
</file>

<file path=docProps/thumbnail.jpeg>
</file>